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96" r:id="rId2"/>
    <p:sldId id="2540" r:id="rId3"/>
    <p:sldId id="2565" r:id="rId4"/>
    <p:sldId id="2567" r:id="rId5"/>
    <p:sldId id="2560" r:id="rId6"/>
    <p:sldId id="2584" r:id="rId7"/>
    <p:sldId id="2555" r:id="rId8"/>
    <p:sldId id="2571" r:id="rId9"/>
    <p:sldId id="2575" r:id="rId10"/>
    <p:sldId id="25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83" d="100"/>
          <a:sy n="83" d="100"/>
        </p:scale>
        <p:origin x="686" y="77"/>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2/7/2022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6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3.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a:t>CLICK TO ADD TITLE </a:t>
            </a:r>
            <a:endParaRPr lang="en-US" dirty="0"/>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Slide # 1</a:t>
            </a:r>
          </a:p>
          <a:p>
            <a:endParaRPr lang="en-US" dirty="0"/>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1EF999-A884-4768-A0F6-4A5244B24ED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flipH="1">
            <a:off x="212725" y="1260389"/>
            <a:ext cx="2816352" cy="3173816"/>
          </a:xfrm>
        </p:spPr>
      </p:pic>
      <p:pic>
        <p:nvPicPr>
          <p:cNvPr id="36" name="Picture Placeholder 35">
            <a:extLst>
              <a:ext uri="{FF2B5EF4-FFF2-40B4-BE49-F238E27FC236}">
                <a16:creationId xmlns:a16="http://schemas.microsoft.com/office/drawing/2014/main" id="{6CBE990D-619E-4EC3-8E3B-3235FF40870D}"/>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a:xfrm flipH="1">
            <a:off x="6179737" y="4586414"/>
            <a:ext cx="2817564" cy="2271585"/>
          </a:xfrm>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cstate="email">
            <a:extLst>
              <a:ext uri="{28A0092B-C50C-407E-A947-70E740481C1C}">
                <a14:useLocalDpi xmlns:a14="http://schemas.microsoft.com/office/drawing/2010/main"/>
              </a:ext>
            </a:extLst>
          </a:blip>
          <a:srcRect/>
          <a:stretch/>
        </p:blipFill>
        <p:spPr>
          <a:xfrm flipH="1">
            <a:off x="6177889" y="2030436"/>
            <a:ext cx="2817564" cy="2403769"/>
          </a:xfrm>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15"/>
          </p:nvPr>
        </p:nvPicPr>
        <p:blipFill rotWithShape="1">
          <a:blip r:embed="rId6" cstate="email">
            <a:extLst>
              <a:ext uri="{28A0092B-C50C-407E-A947-70E740481C1C}">
                <a14:useLocalDpi xmlns:a14="http://schemas.microsoft.com/office/drawing/2010/main"/>
              </a:ext>
            </a:extLst>
          </a:blip>
          <a:srcRect/>
          <a:stretch/>
        </p:blipFill>
        <p:spPr/>
      </p:pic>
      <p:pic>
        <p:nvPicPr>
          <p:cNvPr id="16" name="Picture Placeholder 11">
            <a:extLst>
              <a:ext uri="{FF2B5EF4-FFF2-40B4-BE49-F238E27FC236}">
                <a16:creationId xmlns:a16="http://schemas.microsoft.com/office/drawing/2014/main" id="{F0C1B8B8-F1A3-42A5-8865-E0498306BCB7}"/>
              </a:ext>
              <a:ext uri="{C183D7F6-B498-43B3-948B-1728B52AA6E4}">
                <adec:decorative xmlns:adec="http://schemas.microsoft.com/office/drawing/2017/decorative" val="1"/>
              </a:ext>
            </a:extLst>
          </p:cNvPr>
          <p:cNvPicPr>
            <a:picLocks noGrp="1" noChangeAspect="1"/>
          </p:cNvPicPr>
          <p:nvPr>
            <p:ph type="pic" sz="quarter" idx="11"/>
          </p:nvPr>
        </p:nvPicPr>
        <p:blipFill>
          <a:blip r:embed="rId7" cstate="email">
            <a:extLst>
              <a:ext uri="{28A0092B-C50C-407E-A947-70E740481C1C}">
                <a14:useLocalDpi xmlns:a14="http://schemas.microsoft.com/office/drawing/2010/main"/>
              </a:ext>
            </a:extLst>
          </a:blip>
          <a:srcRect/>
          <a:stretch>
            <a:fillRect/>
          </a:stretch>
        </p:blipFill>
        <p:spPr>
          <a:xfrm>
            <a:off x="3194701" y="-55418"/>
            <a:ext cx="2817564" cy="3175686"/>
          </a:xfrm>
        </p:spPr>
      </p:pic>
      <p:sp>
        <p:nvSpPr>
          <p:cNvPr id="2" name="TextBox 1">
            <a:extLst>
              <a:ext uri="{FF2B5EF4-FFF2-40B4-BE49-F238E27FC236}">
                <a16:creationId xmlns:a16="http://schemas.microsoft.com/office/drawing/2014/main" id="{8D29A2D4-357C-4AC3-9A2B-CBC3E540159A}"/>
              </a:ext>
            </a:extLst>
          </p:cNvPr>
          <p:cNvSpPr txBox="1"/>
          <p:nvPr/>
        </p:nvSpPr>
        <p:spPr>
          <a:xfrm>
            <a:off x="3314774" y="743365"/>
            <a:ext cx="3278910" cy="830997"/>
          </a:xfrm>
          <a:prstGeom prst="rect">
            <a:avLst/>
          </a:prstGeom>
          <a:noFill/>
        </p:spPr>
        <p:txBody>
          <a:bodyPr wrap="square" rtlCol="0">
            <a:spAutoFit/>
          </a:bodyPr>
          <a:lstStyle/>
          <a:p>
            <a:r>
              <a:rPr lang="en-CA" sz="4800" dirty="0">
                <a:solidFill>
                  <a:schemeClr val="tx2"/>
                </a:solidFill>
              </a:rPr>
              <a:t>Slide 10</a:t>
            </a:r>
          </a:p>
        </p:txBody>
      </p:sp>
    </p:spTree>
    <p:extLst>
      <p:ext uri="{BB962C8B-B14F-4D97-AF65-F5344CB8AC3E}">
        <p14:creationId xmlns:p14="http://schemas.microsoft.com/office/powerpoint/2010/main" val="125000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Slide 2</a:t>
            </a:r>
            <a:br>
              <a:rPr lang="en-US" dirty="0"/>
            </a:br>
            <a:r>
              <a:rPr lang="en-US" dirty="0"/>
              <a:t>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p:txBody>
          <a:bodyPr/>
          <a:lstStyle/>
          <a:p>
            <a:r>
              <a:rPr lang="en-US" dirty="0"/>
              <a:t>Lorem ipsum dolor sit amet, consectetur adipiscing elit phasellus auctor efficitur.</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p:txBody>
          <a:bodyPr/>
          <a:lstStyle/>
          <a:p>
            <a:r>
              <a:rPr lang="en-US" dirty="0"/>
              <a:t>Lorem ipsum dolor sit amet, consectetur adipiscing elit phasellus auctor efficitur.</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p:txBody>
          <a:bodyPr/>
          <a:lstStyle/>
          <a:p>
            <a:r>
              <a:rPr lang="en-US" dirty="0"/>
              <a:t>Lorem ipsum dolor sit amet, consectetur adipiscing elit phasellus auctor efficitur.</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p:txBody>
          <a:bodyPr/>
          <a:lstStyle/>
          <a:p>
            <a:r>
              <a:rPr lang="en-US" dirty="0"/>
              <a:t>Lorem ipsum dolor sit amet, consectetur adipiscing elit phasellus auctor efficitur.</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p:txBody>
          <a:bodyPr/>
          <a:lstStyle/>
          <a:p>
            <a:r>
              <a:rPr lang="en-US" dirty="0"/>
              <a:t>Lorem ipsum dolor sit amet, consectetur adipiscing elit phasellus auctor efficitur.</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Slide 3</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Slide 4</a:t>
            </a:r>
            <a:br>
              <a:rPr lang="en-US" dirty="0"/>
            </a:br>
            <a:endParaRPr lang="en-US" dirty="0"/>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Click to add title here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
        <p:nvSpPr>
          <p:cNvPr id="9" name="Text Placeholder 8"/>
          <p:cNvSpPr>
            <a:spLocks noGrp="1"/>
          </p:cNvSpPr>
          <p:nvPr>
            <p:ph type="body" sz="quarter" idx="16"/>
          </p:nvPr>
        </p:nvSpPr>
        <p:spPr/>
        <p:txBody>
          <a:bodyPr>
            <a:normAutofit lnSpcReduction="10000"/>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r>
              <a:rPr lang="en-US" dirty="0"/>
              <a:t>Slide 5</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lstStyle/>
          <a:p>
            <a:r>
              <a:rPr lang="en-US" dirty="0"/>
              <a:t>Click to add title here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lstStyle/>
          <a:p>
            <a:r>
              <a:rPr lang="en-US" dirty="0"/>
              <a:t>Lorem ipsum dolor sit amet, </a:t>
            </a:r>
            <a:br>
              <a:rPr lang="en-US" dirty="0"/>
            </a:br>
            <a:r>
              <a:rPr lang="en-US" dirty="0"/>
              <a:t>consectetur adipiscing elit.</a:t>
            </a:r>
          </a:p>
          <a:p>
            <a:r>
              <a:rPr lang="en-US" dirty="0"/>
              <a:t>Phasellus auctor efficitur dui et facilisis. </a:t>
            </a:r>
          </a:p>
          <a:p>
            <a:r>
              <a:rPr lang="en-US" dirty="0"/>
              <a:t>Pellentesque habitant morbi tristique senectus et netus et malesuada fames </a:t>
            </a:r>
            <a:br>
              <a:rPr lang="en-US" dirty="0"/>
            </a:br>
            <a:r>
              <a:rPr lang="en-US" dirty="0"/>
              <a:t>ac turpis egestas. </a:t>
            </a:r>
          </a:p>
          <a:p>
            <a:r>
              <a:rPr lang="en-US" dirty="0"/>
              <a:t>Etiam molestie in quam ac viverra. </a:t>
            </a:r>
          </a:p>
          <a:p>
            <a:r>
              <a:rPr lang="en-US" dirty="0"/>
              <a:t>Cras consequat gravida aliquam. Maecenas cursus eleifend risus, in vulputate velit imperdiet non.Etiam molestie in quam ac viverra. </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a:lstStyle/>
          <a:p>
            <a:r>
              <a:rPr lang="en-US" dirty="0"/>
              <a:t>Slide 6</a:t>
            </a:r>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Slide 7</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Lorem ipsum dolor sit amet, consectetur adipiscing elit. Phasellus auctor efficitur </a:t>
            </a:r>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Lorem ipsum dolor sit amet, consectetur adipiscing elit. Phasellus auctor efficitur </a:t>
            </a:r>
            <a:br>
              <a:rPr lang="en-US" dirty="0"/>
            </a:br>
            <a:r>
              <a:rPr lang="en-US" dirty="0"/>
              <a:t>duiet facilisis.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Lorem ipsum dolor sit amet, consectetur adipiscing elit. Phasellus auctor efficitur </a:t>
            </a:r>
            <a:br>
              <a:rPr lang="en-US" dirty="0"/>
            </a:br>
            <a:r>
              <a:rPr lang="en-US" dirty="0"/>
              <a:t>duiet facilisis.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Lorem ipsum dolor sit amet, consectetur adipiscing elit. Phasellus auctor efficitur </a:t>
            </a:r>
            <a:br>
              <a:rPr lang="en-US" dirty="0"/>
            </a:br>
            <a:r>
              <a:rPr lang="en-US" dirty="0"/>
              <a:t>duiet facilisis.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Slide 8</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SUBTITLE GOES HERE</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21524" t="-8482" r="-20795" b="-8139"/>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l="-8214" t="-9857" r="-9487" b="-7844"/>
          <a:stretch/>
        </p:blipFill>
        <p:spPr>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p:txBody>
          <a:bodyPr/>
          <a:lstStyle/>
          <a:p>
            <a:r>
              <a:rPr lang="en-US" dirty="0"/>
              <a:t>Slide 9</a:t>
            </a:r>
          </a:p>
        </p:txBody>
      </p:sp>
      <p:pic>
        <p:nvPicPr>
          <p:cNvPr id="25" name="Picture Placeholder 23" descr="Member Photo" title="Decorative">
            <a:extLst>
              <a:ext uri="{FF2B5EF4-FFF2-40B4-BE49-F238E27FC236}">
                <a16:creationId xmlns:a16="http://schemas.microsoft.com/office/drawing/2014/main" id="{28471B48-B5D4-4311-8051-3D8458674D12}"/>
              </a:ext>
            </a:extLst>
          </p:cNvPr>
          <p:cNvPicPr>
            <a:picLocks noGrp="1" noChangeAspect="1"/>
          </p:cNvPicPr>
          <p:nvPr>
            <p:ph type="pic" sz="quarter" idx="11"/>
          </p:nvPr>
        </p:nvPicPr>
        <p:blipFill>
          <a:blip r:embed="rId2" cstate="email">
            <a:grayscl/>
            <a:extLst>
              <a:ext uri="{28A0092B-C50C-407E-A947-70E740481C1C}">
                <a14:useLocalDpi xmlns:a14="http://schemas.microsoft.com/office/drawing/2010/main"/>
              </a:ext>
            </a:extLst>
          </a:blip>
          <a:srcRect/>
          <a:stretch>
            <a:fillRect/>
          </a:stretch>
        </p:blipFill>
        <p:spPr/>
      </p:pic>
      <p:pic>
        <p:nvPicPr>
          <p:cNvPr id="30" name="Picture Placeholder 27" descr="Member Photo" title="Decorative">
            <a:extLst>
              <a:ext uri="{FF2B5EF4-FFF2-40B4-BE49-F238E27FC236}">
                <a16:creationId xmlns:a16="http://schemas.microsoft.com/office/drawing/2014/main" id="{10D7B446-4830-437D-90F2-78FF39F842A8}"/>
              </a:ext>
            </a:extLst>
          </p:cNvPr>
          <p:cNvPicPr>
            <a:picLocks noGrp="1" noChangeAspect="1"/>
          </p:cNvPicPr>
          <p:nvPr>
            <p:ph type="pic" sz="quarter" idx="13"/>
          </p:nvPr>
        </p:nvPicPr>
        <p:blipFill>
          <a:blip r:embed="rId3" cstate="email">
            <a:grayscl/>
            <a:extLst>
              <a:ext uri="{28A0092B-C50C-407E-A947-70E740481C1C}">
                <a14:useLocalDpi xmlns:a14="http://schemas.microsoft.com/office/drawing/2010/main"/>
              </a:ext>
            </a:extLst>
          </a:blip>
          <a:srcRect/>
          <a:stretch>
            <a:fillRect/>
          </a:stretch>
        </p:blipFill>
        <p:spPr/>
      </p:pic>
      <p:pic>
        <p:nvPicPr>
          <p:cNvPr id="31" name="Picture Placeholder 29" descr="Member Photo" title="Decorative">
            <a:extLst>
              <a:ext uri="{FF2B5EF4-FFF2-40B4-BE49-F238E27FC236}">
                <a16:creationId xmlns:a16="http://schemas.microsoft.com/office/drawing/2014/main" id="{7453335E-1D5E-4FDC-8418-75FFB424DE6C}"/>
              </a:ext>
            </a:extLst>
          </p:cNvPr>
          <p:cNvPicPr>
            <a:picLocks noGrp="1" noChangeAspect="1"/>
          </p:cNvPicPr>
          <p:nvPr>
            <p:ph type="pic" sz="quarter" idx="14"/>
          </p:nvPr>
        </p:nvPicPr>
        <p:blipFill>
          <a:blip r:embed="rId4" cstate="email">
            <a:grayscl/>
            <a:extLst>
              <a:ext uri="{28A0092B-C50C-407E-A947-70E740481C1C}">
                <a14:useLocalDpi xmlns:a14="http://schemas.microsoft.com/office/drawing/2010/main"/>
              </a:ext>
            </a:extLst>
          </a:blip>
          <a:srcRect/>
          <a:stretch>
            <a:fillRect/>
          </a:stretch>
        </p:blipFill>
        <p:spPr/>
      </p:pic>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p:txBody>
          <a:bodyPr/>
          <a:lstStyle/>
          <a:p>
            <a:r>
              <a:rPr lang="en-US" dirty="0"/>
              <a:t>Lorem ipsum dolor sit amet, consectetur adipiscing elit. </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p:txBody>
          <a:bodyPr/>
          <a:lstStyle/>
          <a:p>
            <a:r>
              <a:rPr lang="en-US" dirty="0"/>
              <a:t>ADD NAME</a:t>
            </a:r>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p:txBody>
          <a:bodyPr/>
          <a:lstStyle/>
          <a:p>
            <a:r>
              <a:rPr lang="en-US" dirty="0"/>
              <a:t>Lorem ipsum dolor sit amet, consectetur adipiscing elit. </a:t>
            </a:r>
          </a:p>
          <a:p>
            <a:endParaRPr lang="en-US" dirty="0"/>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p:txBody>
          <a:bodyPr/>
          <a:lstStyle/>
          <a:p>
            <a:r>
              <a:rPr lang="en-US" dirty="0"/>
              <a:t>ADD NAME</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p:txBody>
          <a:bodyPr/>
          <a:lstStyle/>
          <a:p>
            <a:r>
              <a:rPr lang="en-US" dirty="0"/>
              <a:t>Lorem ipsum dolor sit amet, consectetur adipiscing elit. </a:t>
            </a:r>
          </a:p>
          <a:p>
            <a:endParaRPr lang="en-US" dirty="0"/>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p:txBody>
          <a:bodyPr/>
          <a:lstStyle/>
          <a:p>
            <a:r>
              <a:rPr lang="en-US" dirty="0"/>
              <a:t>ADD NAME</a:t>
            </a: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Lorem ipsum dolor sit amet, consectetur adipiscing elit. </a:t>
            </a:r>
          </a:p>
          <a:p>
            <a:endParaRPr lang="en-US" dirty="0"/>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p:txBody>
          <a:bodyPr/>
          <a:lstStyle/>
          <a:p>
            <a:r>
              <a:rPr lang="en-US" dirty="0"/>
              <a:t>ADD NAME</a:t>
            </a:r>
          </a:p>
        </p:txBody>
      </p:sp>
      <p:pic>
        <p:nvPicPr>
          <p:cNvPr id="29" name="Picture Placeholder 25" descr="Member Photo" title="Decorative">
            <a:extLst>
              <a:ext uri="{FF2B5EF4-FFF2-40B4-BE49-F238E27FC236}">
                <a16:creationId xmlns:a16="http://schemas.microsoft.com/office/drawing/2014/main" id="{1507C138-F295-471C-A7C2-F827C437DE97}"/>
              </a:ext>
            </a:extLst>
          </p:cNvPr>
          <p:cNvPicPr>
            <a:picLocks noGrp="1" noChangeAspect="1"/>
          </p:cNvPicPr>
          <p:nvPr>
            <p:ph type="pic" sz="quarter" idx="12"/>
          </p:nvPr>
        </p:nvPicPr>
        <p:blipFill>
          <a:blip r:embed="rId5" cstate="email">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4805642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3</TotalTime>
  <Words>506</Words>
  <Application>Microsoft Office PowerPoint</Application>
  <PresentationFormat>Widescreen</PresentationFormat>
  <Paragraphs>42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Constantia</vt:lpstr>
      <vt:lpstr>Corbel</vt:lpstr>
      <vt:lpstr>Helvetica Light</vt:lpstr>
      <vt:lpstr>Raleway</vt:lpstr>
      <vt:lpstr>Office Theme</vt:lpstr>
      <vt:lpstr>CLICK TO ADD TITLE </vt:lpstr>
      <vt:lpstr>Slide 2  </vt:lpstr>
      <vt:lpstr>Slide 3</vt:lpstr>
      <vt:lpstr>Slide 4 </vt:lpstr>
      <vt:lpstr>Slide 5</vt:lpstr>
      <vt:lpstr>PowerPoint Presentation</vt:lpstr>
      <vt:lpstr>Slide 7</vt:lpstr>
      <vt:lpstr>Slide 8</vt:lpstr>
      <vt:lpstr>Slide 9</vt:lpstr>
      <vt:lpstr>Photo Collage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 </dc:title>
  <dc:creator>Maryna Kor</dc:creator>
  <cp:lastModifiedBy>Maryna Kor</cp:lastModifiedBy>
  <cp:revision>11</cp:revision>
  <dcterms:created xsi:type="dcterms:W3CDTF">2022-02-07T16:03:44Z</dcterms:created>
  <dcterms:modified xsi:type="dcterms:W3CDTF">2022-02-07T19:59:12Z</dcterms:modified>
</cp:coreProperties>
</file>